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1"/>
  </p:handoutMasterIdLst>
  <p:sldIdLst>
    <p:sldId id="290" r:id="rId2"/>
    <p:sldId id="291" r:id="rId3"/>
    <p:sldId id="273" r:id="rId4"/>
    <p:sldId id="274" r:id="rId5"/>
    <p:sldId id="277" r:id="rId6"/>
    <p:sldId id="275" r:id="rId7"/>
    <p:sldId id="276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  <p:sldId id="287" r:id="rId18"/>
    <p:sldId id="288" r:id="rId19"/>
    <p:sldId id="289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B2DB0E6-BC20-4B0A-4E00-4D5DCEA84B9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B523DE4C-0F78-B493-09AB-1F4632B5C63F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4A9F671-D157-9C7A-BA99-B7F2BB2A7EB6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1442E66-D778-7D81-C96D-2FC62BB099E6}"/>
                </a:ext>
              </a:extLst>
            </p:cNvPr>
            <p:cNvSpPr txBox="1"/>
            <p:nvPr/>
          </p:nvSpPr>
          <p:spPr>
            <a:xfrm>
              <a:off x="2063749" y="3009900"/>
              <a:ext cx="5192183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cherche le complément à la dizaine supérieure. 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071BE7D4-67E1-412A-C938-34E46A0DE1B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9663452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944" y="193678"/>
            <a:ext cx="7886700" cy="902811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 à la dizaine supérieure.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29 + …  = 30</a:t>
            </a:r>
          </a:p>
        </p:txBody>
      </p:sp>
    </p:spTree>
    <p:extLst>
      <p:ext uri="{BB962C8B-B14F-4D97-AF65-F5344CB8AC3E}">
        <p14:creationId xmlns:p14="http://schemas.microsoft.com/office/powerpoint/2010/main" val="152508611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B868A1B-CD73-613F-E42D-C7A0E0652482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29 + …  = 30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460016A2-B27A-0278-A993-BE2FCA00329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304" y="3175978"/>
            <a:ext cx="370169" cy="252000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D371D605-58AE-452A-FC6E-D05550C786D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120" y="4576071"/>
            <a:ext cx="374400" cy="36000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B7028D5C-6009-BC1D-D002-D832B01D38B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955" y="3934586"/>
            <a:ext cx="374400" cy="360000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60EE870F-A928-52C1-B611-D94BF83538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679" y="4265769"/>
            <a:ext cx="374400" cy="360000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526969" y="169850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1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075AF3A-C136-58B8-CEB3-FB5B504B074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837" y="3934586"/>
            <a:ext cx="374400" cy="36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0AEF0EA-19B2-A421-CDF2-F94C090779F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764" y="4615329"/>
            <a:ext cx="374400" cy="36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163911D-36E2-01D9-6D29-46C19F99C1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422" y="3175978"/>
            <a:ext cx="370169" cy="252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7F8A3ED-5636-07B2-61A5-1842D595F8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241" y="4571899"/>
            <a:ext cx="374400" cy="36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A932FAB3-1255-D989-69ED-FE62D49700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076" y="3930414"/>
            <a:ext cx="374400" cy="360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B0DCC758-670D-65A4-FE6B-C24F9309793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800" y="4261597"/>
            <a:ext cx="374400" cy="360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1A499D8-BD0B-DB2E-0560-356E0229B37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958" y="3930414"/>
            <a:ext cx="374400" cy="36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5E74147-0F9E-57A8-7067-CBA719D3F1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885" y="4611157"/>
            <a:ext cx="3744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77400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944" y="193678"/>
            <a:ext cx="7886700" cy="902811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 à la dizaine supérieure.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30 + …  = 40</a:t>
            </a:r>
          </a:p>
        </p:txBody>
      </p:sp>
    </p:spTree>
    <p:extLst>
      <p:ext uri="{BB962C8B-B14F-4D97-AF65-F5344CB8AC3E}">
        <p14:creationId xmlns:p14="http://schemas.microsoft.com/office/powerpoint/2010/main" val="36505799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B868A1B-CD73-613F-E42D-C7A0E0652482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30 + …  = 40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460016A2-B27A-0278-A993-BE2FCA00329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304" y="3175978"/>
            <a:ext cx="370169" cy="2520000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518507" y="169850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10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A163911D-36E2-01D9-6D29-46C19F99C1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422" y="3175978"/>
            <a:ext cx="370169" cy="2520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5CA1F3C1-9A52-8C7B-53AA-35A37D3CA8A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3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3942" y="3175978"/>
            <a:ext cx="370169" cy="252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5AB15B07-5D74-0F53-F4C0-785E51EB291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5623" y="3175978"/>
            <a:ext cx="37016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68933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944" y="193678"/>
            <a:ext cx="7886700" cy="902811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 à la dizaine supérieure.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32 + …  = 40</a:t>
            </a:r>
          </a:p>
        </p:txBody>
      </p:sp>
    </p:spTree>
    <p:extLst>
      <p:ext uri="{BB962C8B-B14F-4D97-AF65-F5344CB8AC3E}">
        <p14:creationId xmlns:p14="http://schemas.microsoft.com/office/powerpoint/2010/main" val="11588074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B868A1B-CD73-613F-E42D-C7A0E0652482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32 + …  = 40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460016A2-B27A-0278-A993-BE2FCA00329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304" y="3175978"/>
            <a:ext cx="370169" cy="252000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D371D605-58AE-452A-FC6E-D05550C786D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120" y="4576071"/>
            <a:ext cx="374400" cy="36000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B7028D5C-6009-BC1D-D002-D832B01D38B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955" y="3934586"/>
            <a:ext cx="374400" cy="360000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60EE870F-A928-52C1-B611-D94BF83538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679" y="4265769"/>
            <a:ext cx="374400" cy="360000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603168" y="169850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8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075AF3A-C136-58B8-CEB3-FB5B504B074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837" y="3934586"/>
            <a:ext cx="374400" cy="36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0AEF0EA-19B2-A421-CDF2-F94C090779F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764" y="4615329"/>
            <a:ext cx="374400" cy="36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163911D-36E2-01D9-6D29-46C19F99C1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422" y="3175978"/>
            <a:ext cx="370169" cy="252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7F8A3ED-5636-07B2-61A5-1842D595F8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000" y="4611157"/>
            <a:ext cx="374400" cy="36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A932FAB3-1255-D989-69ED-FE62D49700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076" y="3930414"/>
            <a:ext cx="374400" cy="360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B0DCC758-670D-65A4-FE6B-C24F9309793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800" y="4261597"/>
            <a:ext cx="374400" cy="360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1A499D8-BD0B-DB2E-0560-356E0229B37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958" y="3930414"/>
            <a:ext cx="374400" cy="36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5E74147-0F9E-57A8-7067-CBA719D3F1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885" y="4611157"/>
            <a:ext cx="374400" cy="360000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3E7B5A29-5E2F-1CED-6EB6-82CD7F280DA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138" y="3185769"/>
            <a:ext cx="37016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4961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944" y="193678"/>
            <a:ext cx="7886700" cy="902811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 à la dizaine supérieure.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36 + …  = 40</a:t>
            </a:r>
          </a:p>
        </p:txBody>
      </p:sp>
    </p:spTree>
    <p:extLst>
      <p:ext uri="{BB962C8B-B14F-4D97-AF65-F5344CB8AC3E}">
        <p14:creationId xmlns:p14="http://schemas.microsoft.com/office/powerpoint/2010/main" val="32188932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B868A1B-CD73-613F-E42D-C7A0E0652482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36 + …  = 40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460016A2-B27A-0278-A993-BE2FCA00329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304" y="3175978"/>
            <a:ext cx="370169" cy="252000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D371D605-58AE-452A-FC6E-D05550C786D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120" y="4576071"/>
            <a:ext cx="374400" cy="36000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B7028D5C-6009-BC1D-D002-D832B01D38B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955" y="3934586"/>
            <a:ext cx="374400" cy="360000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60EE870F-A928-52C1-B611-D94BF83538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679" y="4265769"/>
            <a:ext cx="374400" cy="360000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586234" y="169850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075AF3A-C136-58B8-CEB3-FB5B504B074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837" y="3934586"/>
            <a:ext cx="374400" cy="36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0AEF0EA-19B2-A421-CDF2-F94C090779F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764" y="4615329"/>
            <a:ext cx="374400" cy="36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163911D-36E2-01D9-6D29-46C19F99C1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422" y="3175978"/>
            <a:ext cx="370169" cy="252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7F8A3ED-5636-07B2-61A5-1842D595F8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000" y="4611157"/>
            <a:ext cx="374400" cy="36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A932FAB3-1255-D989-69ED-FE62D49700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076" y="3930414"/>
            <a:ext cx="374400" cy="360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B0DCC758-670D-65A4-FE6B-C24F9309793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800" y="4261597"/>
            <a:ext cx="374400" cy="360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1A499D8-BD0B-DB2E-0560-356E0229B37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958" y="3930414"/>
            <a:ext cx="374400" cy="36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5E74147-0F9E-57A8-7067-CBA719D3F1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885" y="4611157"/>
            <a:ext cx="374400" cy="360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0006155-13EA-06D1-6A1D-D4ECA13827B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138" y="3185769"/>
            <a:ext cx="37016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2179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944" y="193678"/>
            <a:ext cx="7886700" cy="902811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 à la dizaine supérieure.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44 + …  = 50</a:t>
            </a:r>
          </a:p>
        </p:txBody>
      </p:sp>
    </p:spTree>
    <p:extLst>
      <p:ext uri="{BB962C8B-B14F-4D97-AF65-F5344CB8AC3E}">
        <p14:creationId xmlns:p14="http://schemas.microsoft.com/office/powerpoint/2010/main" val="30090856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B868A1B-CD73-613F-E42D-C7A0E0652482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44 + …  = 40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460016A2-B27A-0278-A993-BE2FCA00329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304" y="3175978"/>
            <a:ext cx="370169" cy="252000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D371D605-58AE-452A-FC6E-D05550C786D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565" y="4532528"/>
            <a:ext cx="374400" cy="36000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B7028D5C-6009-BC1D-D002-D832B01D38B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5400" y="3891043"/>
            <a:ext cx="374400" cy="360000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60EE870F-A928-52C1-B611-D94BF83538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124" y="4222226"/>
            <a:ext cx="374400" cy="360000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535436" y="169850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6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075AF3A-C136-58B8-CEB3-FB5B504B074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282" y="3891043"/>
            <a:ext cx="374400" cy="36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0AEF0EA-19B2-A421-CDF2-F94C090779F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07209" y="4571786"/>
            <a:ext cx="374400" cy="36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163911D-36E2-01D9-6D29-46C19F99C1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422" y="3175978"/>
            <a:ext cx="370169" cy="252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7F8A3ED-5636-07B2-61A5-1842D595F8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65445" y="4567614"/>
            <a:ext cx="374400" cy="36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A932FAB3-1255-D989-69ED-FE62D49700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62521" y="3886871"/>
            <a:ext cx="374400" cy="360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B0DCC758-670D-65A4-FE6B-C24F9309793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0245" y="4218054"/>
            <a:ext cx="374400" cy="360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1A499D8-BD0B-DB2E-0560-356E0229B37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9403" y="3886871"/>
            <a:ext cx="374400" cy="36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5E74147-0F9E-57A8-7067-CBA719D3F1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4330" y="4567614"/>
            <a:ext cx="374400" cy="360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60006155-13EA-06D1-6A1D-D4ECA13827B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2138" y="3185769"/>
            <a:ext cx="370169" cy="252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EB4D9F96-B4AB-3AEF-9601-FA373EF8961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4505" y="3175978"/>
            <a:ext cx="370169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024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834C27B-18A8-795C-F868-4259AEFAFA3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9C4AD66-8F67-B6FF-C1A7-C2F80B6ADA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7" y="505518"/>
            <a:ext cx="9069066" cy="522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390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944" y="193678"/>
            <a:ext cx="7886700" cy="902811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 à la dizaine supérieure.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13 + …  = 20</a:t>
            </a:r>
          </a:p>
        </p:txBody>
      </p:sp>
    </p:spTree>
    <p:extLst>
      <p:ext uri="{BB962C8B-B14F-4D97-AF65-F5344CB8AC3E}">
        <p14:creationId xmlns:p14="http://schemas.microsoft.com/office/powerpoint/2010/main" val="1369616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B868A1B-CD73-613F-E42D-C7A0E0652482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13 + …  = 20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397E538-0750-13FD-15C2-31E6AC8A5E0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168" y="3836061"/>
            <a:ext cx="374400" cy="360000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460016A2-B27A-0278-A993-BE2FCA00329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304" y="3175978"/>
            <a:ext cx="370169" cy="252000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D371D605-58AE-452A-FC6E-D05550C786D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168" y="4196061"/>
            <a:ext cx="374400" cy="36000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B7028D5C-6009-BC1D-D002-D832B01D38B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168" y="4556061"/>
            <a:ext cx="374400" cy="360000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60EE870F-A928-52C1-B611-D94BF835383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552" y="3984603"/>
            <a:ext cx="374400" cy="360000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FEA489A9-870E-883D-1687-5FDEF54E369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6552" y="4376275"/>
            <a:ext cx="374400" cy="360000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14D2BB6C-051F-4C33-D5E6-410FFFC1AB6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820" y="3915444"/>
            <a:ext cx="374400" cy="360000"/>
          </a:xfrm>
          <a:prstGeom prst="rect">
            <a:avLst/>
          </a:prstGeom>
        </p:spPr>
      </p:pic>
      <p:pic>
        <p:nvPicPr>
          <p:cNvPr id="49" name="Image 48">
            <a:extLst>
              <a:ext uri="{FF2B5EF4-FFF2-40B4-BE49-F238E27FC236}">
                <a16:creationId xmlns:a16="http://schemas.microsoft.com/office/drawing/2014/main" id="{483E2565-DC10-AB95-9689-47C3CED517B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650" y="3915444"/>
            <a:ext cx="374400" cy="360000"/>
          </a:xfrm>
          <a:prstGeom prst="rect">
            <a:avLst/>
          </a:prstGeom>
        </p:spPr>
      </p:pic>
      <p:pic>
        <p:nvPicPr>
          <p:cNvPr id="50" name="Image 49">
            <a:extLst>
              <a:ext uri="{FF2B5EF4-FFF2-40B4-BE49-F238E27FC236}">
                <a16:creationId xmlns:a16="http://schemas.microsoft.com/office/drawing/2014/main" id="{E47D2B33-A554-56B5-A4B3-C1F8F61E855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6132" y="4495355"/>
            <a:ext cx="374400" cy="360000"/>
          </a:xfrm>
          <a:prstGeom prst="rect">
            <a:avLst/>
          </a:prstGeom>
        </p:spPr>
      </p:pic>
      <p:pic>
        <p:nvPicPr>
          <p:cNvPr id="51" name="Image 50">
            <a:extLst>
              <a:ext uri="{FF2B5EF4-FFF2-40B4-BE49-F238E27FC236}">
                <a16:creationId xmlns:a16="http://schemas.microsoft.com/office/drawing/2014/main" id="{C1D6D1C5-E818-1BA9-93C2-38E15014AD8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8962" y="4495355"/>
            <a:ext cx="374400" cy="360000"/>
          </a:xfrm>
          <a:prstGeom prst="rect">
            <a:avLst/>
          </a:prstGeom>
        </p:spPr>
      </p:pic>
      <p:pic>
        <p:nvPicPr>
          <p:cNvPr id="52" name="Image 51">
            <a:extLst>
              <a:ext uri="{FF2B5EF4-FFF2-40B4-BE49-F238E27FC236}">
                <a16:creationId xmlns:a16="http://schemas.microsoft.com/office/drawing/2014/main" id="{A5EDE7D3-69FA-0C6A-ED8A-F7F55C7970E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7790" y="4223980"/>
            <a:ext cx="374400" cy="360000"/>
          </a:xfrm>
          <a:prstGeom prst="rect">
            <a:avLst/>
          </a:prstGeom>
        </p:spPr>
      </p:pic>
      <p:sp>
        <p:nvSpPr>
          <p:cNvPr id="53" name="Rectangle : coins arrondis 52">
            <a:extLst>
              <a:ext uri="{FF2B5EF4-FFF2-40B4-BE49-F238E27FC236}">
                <a16:creationId xmlns:a16="http://schemas.microsoft.com/office/drawing/2014/main" id="{B3580F68-FBC5-F86A-E542-1D23D52A9073}"/>
              </a:ext>
            </a:extLst>
          </p:cNvPr>
          <p:cNvSpPr/>
          <p:nvPr/>
        </p:nvSpPr>
        <p:spPr>
          <a:xfrm>
            <a:off x="3016332" y="3748644"/>
            <a:ext cx="2339439" cy="1274618"/>
          </a:xfrm>
          <a:prstGeom prst="roundRect">
            <a:avLst/>
          </a:prstGeom>
          <a:noFill/>
          <a:ln w="12700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4" name="ZoneTexte 53">
            <a:extLst>
              <a:ext uri="{FF2B5EF4-FFF2-40B4-BE49-F238E27FC236}">
                <a16:creationId xmlns:a16="http://schemas.microsoft.com/office/drawing/2014/main" id="{0BBFEE38-FCB9-4758-2329-975C57CF57CA}"/>
              </a:ext>
            </a:extLst>
          </p:cNvPr>
          <p:cNvSpPr txBox="1"/>
          <p:nvPr/>
        </p:nvSpPr>
        <p:spPr>
          <a:xfrm>
            <a:off x="3712794" y="1666829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21979248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 animBg="1"/>
      <p:bldP spid="5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B868A1B-CD73-613F-E42D-C7A0E0652482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13 + …  = 20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460016A2-B27A-0278-A993-BE2FCA00329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304" y="3175978"/>
            <a:ext cx="370169" cy="252000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0CA76773-059D-F8A5-A4FD-8849B3411E65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1382" y="3175978"/>
            <a:ext cx="370169" cy="2520000"/>
          </a:xfrm>
          <a:prstGeom prst="rect">
            <a:avLst/>
          </a:prstGeom>
        </p:spPr>
      </p:pic>
      <p:sp>
        <p:nvSpPr>
          <p:cNvPr id="7" name="ZoneTexte 6">
            <a:extLst>
              <a:ext uri="{FF2B5EF4-FFF2-40B4-BE49-F238E27FC236}">
                <a16:creationId xmlns:a16="http://schemas.microsoft.com/office/drawing/2014/main" id="{1D6A7C9A-5C30-E65A-3EDE-A0DFD9876058}"/>
              </a:ext>
            </a:extLst>
          </p:cNvPr>
          <p:cNvSpPr txBox="1"/>
          <p:nvPr/>
        </p:nvSpPr>
        <p:spPr>
          <a:xfrm>
            <a:off x="3712794" y="1666829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7</a:t>
            </a:r>
          </a:p>
        </p:txBody>
      </p:sp>
    </p:spTree>
    <p:extLst>
      <p:ext uri="{BB962C8B-B14F-4D97-AF65-F5344CB8AC3E}">
        <p14:creationId xmlns:p14="http://schemas.microsoft.com/office/powerpoint/2010/main" val="3652203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944" y="193678"/>
            <a:ext cx="7886700" cy="902811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 à la dizaine supérieure.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18 + …  = 20</a:t>
            </a:r>
          </a:p>
        </p:txBody>
      </p:sp>
    </p:spTree>
    <p:extLst>
      <p:ext uri="{BB962C8B-B14F-4D97-AF65-F5344CB8AC3E}">
        <p14:creationId xmlns:p14="http://schemas.microsoft.com/office/powerpoint/2010/main" val="2456454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B868A1B-CD73-613F-E42D-C7A0E0652482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18 + …  = 20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397E538-0750-13FD-15C2-31E6AC8A5E0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168" y="3836061"/>
            <a:ext cx="374400" cy="360000"/>
          </a:xfrm>
          <a:prstGeom prst="rect">
            <a:avLst/>
          </a:prstGeom>
        </p:spPr>
      </p:pic>
      <p:pic>
        <p:nvPicPr>
          <p:cNvPr id="38" name="Image 37">
            <a:extLst>
              <a:ext uri="{FF2B5EF4-FFF2-40B4-BE49-F238E27FC236}">
                <a16:creationId xmlns:a16="http://schemas.microsoft.com/office/drawing/2014/main" id="{460016A2-B27A-0278-A993-BE2FCA00329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304" y="3175978"/>
            <a:ext cx="370169" cy="252000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D371D605-58AE-452A-FC6E-D05550C786D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168" y="4196061"/>
            <a:ext cx="374400" cy="36000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B7028D5C-6009-BC1D-D002-D832B01D38BD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168" y="4556061"/>
            <a:ext cx="374400" cy="360000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60EE870F-A928-52C1-B611-D94BF8353834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7270" y="4916061"/>
            <a:ext cx="374400" cy="360000"/>
          </a:xfrm>
          <a:prstGeom prst="rect">
            <a:avLst/>
          </a:prstGeom>
        </p:spPr>
      </p:pic>
      <p:pic>
        <p:nvPicPr>
          <p:cNvPr id="47" name="Image 46">
            <a:extLst>
              <a:ext uri="{FF2B5EF4-FFF2-40B4-BE49-F238E27FC236}">
                <a16:creationId xmlns:a16="http://schemas.microsoft.com/office/drawing/2014/main" id="{FEA489A9-870E-883D-1687-5FDEF54E369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6168" y="3442960"/>
            <a:ext cx="374400" cy="360000"/>
          </a:xfrm>
          <a:prstGeom prst="rect">
            <a:avLst/>
          </a:prstGeom>
        </p:spPr>
      </p:pic>
      <p:pic>
        <p:nvPicPr>
          <p:cNvPr id="48" name="Image 47">
            <a:extLst>
              <a:ext uri="{FF2B5EF4-FFF2-40B4-BE49-F238E27FC236}">
                <a16:creationId xmlns:a16="http://schemas.microsoft.com/office/drawing/2014/main" id="{14D2BB6C-051F-4C33-D5E6-410FFFC1AB6E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2063" y="3442960"/>
            <a:ext cx="374400" cy="360000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712794" y="1666829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40E5C0C3-15BF-E8A6-9971-4F2C877F509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492" y="3836061"/>
            <a:ext cx="374400" cy="36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BEF3EAFF-58C4-988F-7A26-9F0730055B7C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492" y="4196061"/>
            <a:ext cx="374400" cy="360000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0075AF3A-C136-58B8-CEB3-FB5B504B074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4492" y="4556061"/>
            <a:ext cx="374400" cy="36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0AEF0EA-19B2-A421-CDF2-F94C090779F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25594" y="4916061"/>
            <a:ext cx="3744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85184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8944" y="193678"/>
            <a:ext cx="7886700" cy="902811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le complément à la dizaine supérieure.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441A0772-A6C4-6494-26A9-8CB44B8D32E5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 25 + …  = 30</a:t>
            </a:r>
          </a:p>
        </p:txBody>
      </p:sp>
    </p:spTree>
    <p:extLst>
      <p:ext uri="{BB962C8B-B14F-4D97-AF65-F5344CB8AC3E}">
        <p14:creationId xmlns:p14="http://schemas.microsoft.com/office/powerpoint/2010/main" val="41399688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B868A1B-CD73-613F-E42D-C7A0E0652482}"/>
              </a:ext>
            </a:extLst>
          </p:cNvPr>
          <p:cNvSpPr txBox="1"/>
          <p:nvPr/>
        </p:nvSpPr>
        <p:spPr>
          <a:xfrm>
            <a:off x="1665020" y="1698501"/>
            <a:ext cx="569454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8000" dirty="0"/>
              <a:t>25 + …  = 30</a:t>
            </a:r>
          </a:p>
        </p:txBody>
      </p:sp>
      <p:pic>
        <p:nvPicPr>
          <p:cNvPr id="38" name="Image 37">
            <a:extLst>
              <a:ext uri="{FF2B5EF4-FFF2-40B4-BE49-F238E27FC236}">
                <a16:creationId xmlns:a16="http://schemas.microsoft.com/office/drawing/2014/main" id="{460016A2-B27A-0278-A993-BE2FCA00329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7304" y="3175978"/>
            <a:ext cx="370169" cy="2520000"/>
          </a:xfrm>
          <a:prstGeom prst="rect">
            <a:avLst/>
          </a:prstGeom>
        </p:spPr>
      </p:pic>
      <p:pic>
        <p:nvPicPr>
          <p:cNvPr id="39" name="Image 38">
            <a:extLst>
              <a:ext uri="{FF2B5EF4-FFF2-40B4-BE49-F238E27FC236}">
                <a16:creationId xmlns:a16="http://schemas.microsoft.com/office/drawing/2014/main" id="{D371D605-58AE-452A-FC6E-D05550C786D8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1120" y="4576071"/>
            <a:ext cx="374400" cy="360000"/>
          </a:xfrm>
          <a:prstGeom prst="rect">
            <a:avLst/>
          </a:prstGeom>
        </p:spPr>
      </p:pic>
      <p:pic>
        <p:nvPicPr>
          <p:cNvPr id="41" name="Image 40">
            <a:extLst>
              <a:ext uri="{FF2B5EF4-FFF2-40B4-BE49-F238E27FC236}">
                <a16:creationId xmlns:a16="http://schemas.microsoft.com/office/drawing/2014/main" id="{B7028D5C-6009-BC1D-D002-D832B01D38BD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9955" y="3934586"/>
            <a:ext cx="374400" cy="360000"/>
          </a:xfrm>
          <a:prstGeom prst="rect">
            <a:avLst/>
          </a:prstGeom>
        </p:spPr>
      </p:pic>
      <p:pic>
        <p:nvPicPr>
          <p:cNvPr id="46" name="Image 45">
            <a:extLst>
              <a:ext uri="{FF2B5EF4-FFF2-40B4-BE49-F238E27FC236}">
                <a16:creationId xmlns:a16="http://schemas.microsoft.com/office/drawing/2014/main" id="{60EE870F-A928-52C1-B611-D94BF8353834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679" y="4265769"/>
            <a:ext cx="374400" cy="360000"/>
          </a:xfrm>
          <a:prstGeom prst="rect">
            <a:avLst/>
          </a:prstGeom>
        </p:spPr>
      </p:pic>
      <p:sp>
        <p:nvSpPr>
          <p:cNvPr id="40" name="ZoneTexte 39">
            <a:extLst>
              <a:ext uri="{FF2B5EF4-FFF2-40B4-BE49-F238E27FC236}">
                <a16:creationId xmlns:a16="http://schemas.microsoft.com/office/drawing/2014/main" id="{FD4A3AFF-0426-F29B-C817-C43306EF0F1B}"/>
              </a:ext>
            </a:extLst>
          </p:cNvPr>
          <p:cNvSpPr txBox="1"/>
          <p:nvPr/>
        </p:nvSpPr>
        <p:spPr>
          <a:xfrm>
            <a:off x="3560837" y="1698500"/>
            <a:ext cx="1301075" cy="13234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8000" dirty="0">
                <a:solidFill>
                  <a:srgbClr val="FF0000"/>
                </a:solidFill>
              </a:rPr>
              <a:t>5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075AF3A-C136-58B8-CEB3-FB5B504B074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6837" y="3934586"/>
            <a:ext cx="374400" cy="360000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E0AEF0EA-19B2-A421-CDF2-F94C090779F2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1764" y="4615329"/>
            <a:ext cx="374400" cy="36000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A163911D-36E2-01D9-6D29-46C19F99C1C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422" y="3175978"/>
            <a:ext cx="370169" cy="252000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17F8A3ED-5636-07B2-61A5-1842D595F8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8241" y="4621597"/>
            <a:ext cx="374400" cy="360000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A932FAB3-1255-D989-69ED-FE62D49700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076" y="3930414"/>
            <a:ext cx="374400" cy="360000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B0DCC758-670D-65A4-FE6B-C24F9309793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84800" y="4261597"/>
            <a:ext cx="374400" cy="360000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41A499D8-BD0B-DB2E-0560-356E0229B37C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3958" y="3930414"/>
            <a:ext cx="374400" cy="360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85E74147-0F9E-57A8-7067-CBA719D3F1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8885" y="4611157"/>
            <a:ext cx="374400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9220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221</TotalTime>
  <Words>204</Words>
  <Application>Microsoft Office PowerPoint</Application>
  <PresentationFormat>Affichage à l'écran (4:3)</PresentationFormat>
  <Paragraphs>62</Paragraphs>
  <Slides>19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Calcule le complément à la dizaine supérieure. </vt:lpstr>
      <vt:lpstr>Correction</vt:lpstr>
      <vt:lpstr>Correction</vt:lpstr>
      <vt:lpstr>Calcule le complément à la dizaine supérieure. </vt:lpstr>
      <vt:lpstr>Correction</vt:lpstr>
      <vt:lpstr>Calcule le complément à la dizaine supérieure. </vt:lpstr>
      <vt:lpstr>Correction</vt:lpstr>
      <vt:lpstr>Calcule le complément à la dizaine supérieure. </vt:lpstr>
      <vt:lpstr>Correction</vt:lpstr>
      <vt:lpstr>Calcule le complément à la dizaine supérieure. </vt:lpstr>
      <vt:lpstr>Correction</vt:lpstr>
      <vt:lpstr>Calcule le complément à la dizaine supérieure. </vt:lpstr>
      <vt:lpstr>Correction</vt:lpstr>
      <vt:lpstr>Calcule le complément à la dizaine supérieure. </vt:lpstr>
      <vt:lpstr>Correction</vt:lpstr>
      <vt:lpstr>Calcule le complément à la dizaine supérieure. 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51</cp:revision>
  <dcterms:created xsi:type="dcterms:W3CDTF">2023-02-07T14:55:57Z</dcterms:created>
  <dcterms:modified xsi:type="dcterms:W3CDTF">2025-08-12T16:29:30Z</dcterms:modified>
</cp:coreProperties>
</file>